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260" r:id="rId4"/>
    <p:sldId id="262" r:id="rId5"/>
    <p:sldId id="261" r:id="rId6"/>
    <p:sldId id="259" r:id="rId7"/>
    <p:sldId id="263" r:id="rId8"/>
    <p:sldId id="265" r:id="rId9"/>
    <p:sldId id="288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7" r:id="rId19"/>
    <p:sldId id="278" r:id="rId20"/>
    <p:sldId id="279" r:id="rId21"/>
    <p:sldId id="280" r:id="rId22"/>
    <p:sldId id="274" r:id="rId23"/>
    <p:sldId id="275" r:id="rId24"/>
    <p:sldId id="276" r:id="rId25"/>
    <p:sldId id="281" r:id="rId26"/>
    <p:sldId id="282" r:id="rId27"/>
    <p:sldId id="290" r:id="rId28"/>
    <p:sldId id="283" r:id="rId29"/>
    <p:sldId id="284" r:id="rId30"/>
    <p:sldId id="285" r:id="rId31"/>
    <p:sldId id="286" r:id="rId32"/>
    <p:sldId id="287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73"/>
    <p:restoredTop sz="94762"/>
  </p:normalViewPr>
  <p:slideViewPr>
    <p:cSldViewPr snapToGrid="0" snapToObjects="1">
      <p:cViewPr varScale="1">
        <p:scale>
          <a:sx n="109" d="100"/>
          <a:sy n="109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5-20T12:30:09.50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30048 10478,'0'0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Perfect DOS VGA 437" panose="02000009000000000000" pitchFamily="49" charset="77"/>
              </a:defRPr>
            </a:lvl1pPr>
          </a:lstStyle>
          <a:p>
            <a:fld id="{B185E383-B945-C842-AB1C-870F0A54636E}" type="datetimeFigureOut">
              <a:rPr lang="en-US" smtClean="0"/>
              <a:pPr/>
              <a:t>5/20/20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Perfect DOS VGA 437" panose="02000009000000000000" pitchFamily="49" charset="77"/>
              </a:defRPr>
            </a:lvl1pPr>
          </a:lstStyle>
          <a:p>
            <a:fld id="{9110349A-BF68-AC48-9B5B-DF57067CEE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5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Perfect DOS VGA 437" panose="02000009000000000000" pitchFamily="49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620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05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098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2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120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8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371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51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97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93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815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8132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541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519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5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619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85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0851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55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636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07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54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31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532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74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175" name="Google Shape;1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90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35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95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0349A-BF68-AC48-9B5B-DF57067CEEA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4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A5D8-4131-BF48-B755-7D515EF5D8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C936C-BE38-1A40-8427-1A0A3BE5D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D58CD-C36C-F647-9ECE-AD974B7F6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088D7-0968-C147-B4E4-31838F0E0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A49AC-A1DA-DF46-B182-64F3AB62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658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C7FAE-2275-AB40-A479-15B9980F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672FED-60CC-4245-B442-C02165D47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9459C-8346-6343-8F17-E5BFF404A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710C-11A8-084C-ADE7-222BCF82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C64D-1334-1941-AE0A-4042C7C5E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519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97F3B7-6298-B240-8630-D1C878229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79EAE-2B93-EE4E-8C89-2D192EB6D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48CA-2860-6446-8178-CC99216F9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95A8F-6C2F-DA44-ABCF-2BDC9C1A3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8DD4F-32AB-0342-BB18-9BCECAB6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582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DF387-74EC-C94F-8FB0-701179495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6979E-427C-F445-A65D-96C1A791B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78125-3C88-394B-9AEC-A982B031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66F8B-395C-224C-B948-3239DBF8B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F134-33DF-144A-89C6-6109D734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6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1FED-495A-134D-B2A3-4B0C14485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87279-CCF7-C04A-B46A-9DDA871C3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8C395-995B-8E4A-9A4D-B3CE509F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EB82A-6ECF-DF4E-BD7C-93D096933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715E5-830C-DC46-BCE9-A08C6A93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05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DFCE4-303A-AF4F-B360-3CC14A33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286C-E814-024E-A4B8-256C68F6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F02BF-8AC2-D540-9306-8653BD0F0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A634F-42A7-0A43-BD52-8B352A2A1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1BF22-393D-454E-9227-C84B0C46D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3D039-345D-4E4A-AA2C-1E3189AF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2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95553-AE4B-F344-809B-D01CA1D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E993-6EA8-3149-AEFD-87AEC5065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40D58-7C50-0C40-8A67-25200F764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BA1C0-A5A9-5A4F-8947-D69618227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1E931-E136-1848-BDB9-A0E5B0F3F0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718F55-1BA4-764B-82F6-925B2518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AF156-354C-C04C-B32C-8980BBABF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381965-6FFA-2045-AAA1-F307007F3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9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8CE0E-FAB4-2847-8118-F93E5252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206DEF-50EB-EF47-8381-70540087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63D04A-F279-3048-AB4E-D27FBDAA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2F3AC3-8916-F943-BBE0-62637B0C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15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B1D44-44DE-DB4E-80E8-150B7C463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48EE8F-75DE-F847-8564-5185103C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E71CB-040F-BE4F-941E-60B53C805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24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93D50-0266-7847-9A0C-AEB113CE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9035A-6C16-CF45-9DDA-9E15FB5F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B5C31C-95CB-FB48-B0CA-C0E74AF7A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CEA50-8383-FE4B-B0BE-2FE44C448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8B46C-D3A1-374D-9116-55D4A5EA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C9E627-B89D-8847-A63C-47BDAB56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88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CF257-0035-F941-961A-F417ED11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7875C-B616-1D49-988C-CC060BBF4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4F8DA2-C9DA-0041-834A-419A35D98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409621-F6D9-DF44-B071-82EB58181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883C-790B-5C43-8529-E011E5E5C5D1}" type="datetimeFigureOut">
              <a:rPr lang="en-US" smtClean="0"/>
              <a:t>5/20/20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861377-D234-2E4A-962B-C3A1FF56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0A9EA-2212-8245-9DF6-A6E5A4767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C2416-9324-9B47-9E8A-1B4CE21E7C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32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7D8A21-D0CE-0344-9E7B-8296B121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C9465-06FE-4843-8E88-5BF0DD84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A5919-ABCC-834E-A1E1-FB5E6ECE4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fld id="{CEE9883C-790B-5C43-8529-E011E5E5C5D1}" type="datetimeFigureOut">
              <a:rPr lang="en-US" smtClean="0"/>
              <a:pPr/>
              <a:t>5/20/20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8E68-CC4A-8740-960C-AF376356E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31447-E85C-1742-94B4-E1C60FD7C3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Perfect DOS VGA 437" panose="02000009000000000000" pitchFamily="49" charset="77"/>
              </a:defRPr>
            </a:lvl1pPr>
          </a:lstStyle>
          <a:p>
            <a:fld id="{817C2416-9324-9B47-9E8A-1B4CE21E7C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63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Perfect DOS VGA 437" panose="02000009000000000000" pitchFamily="49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erfect DOS VGA 437" panose="02000009000000000000" pitchFamily="49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X2ygXNXHiM?feature=oembed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FB946D7-1CA4-446E-8795-007CACFDE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2416F2-BC84-4D7C-80C6-6296C10C3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95338" y="981075"/>
            <a:ext cx="10601325" cy="4552949"/>
          </a:xfrm>
          <a:prstGeom prst="rect">
            <a:avLst/>
          </a:prstGeom>
          <a:solidFill>
            <a:schemeClr val="bg1"/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8AB32C-373E-2645-8722-13EA445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/>
              <a:t>China's cheap </a:t>
            </a:r>
            <a:r>
              <a:rPr lang="en-US" dirty="0" err="1"/>
              <a:t>Xiaomis</a:t>
            </a:r>
            <a:r>
              <a:rPr lang="en-US" dirty="0"/>
              <a:t> are low on privacy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05291-CDAD-D142-8442-6DAE8A105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br>
              <a:rPr lang="en-US" dirty="0">
                <a:sym typeface="Roboto Black"/>
              </a:rPr>
            </a:br>
            <a:r>
              <a:rPr lang="en-US" dirty="0" err="1">
                <a:sym typeface="Roboto Black"/>
              </a:rPr>
              <a:t>github</a:t>
            </a:r>
            <a:r>
              <a:rPr lang="en-US" dirty="0">
                <a:sym typeface="Roboto Black"/>
              </a:rPr>
              <a:t>:  </a:t>
            </a:r>
            <a:r>
              <a:rPr lang="en-US" dirty="0" err="1">
                <a:sym typeface="Roboto Black"/>
              </a:rPr>
              <a:t>huuck</a:t>
            </a:r>
            <a:br>
              <a:rPr lang="en-US" dirty="0">
                <a:sym typeface="Roboto Black"/>
              </a:rPr>
            </a:br>
            <a:r>
              <a:rPr lang="en-US" dirty="0">
                <a:sym typeface="Roboto Black"/>
              </a:rPr>
              <a:t>twitter: @</a:t>
            </a:r>
            <a:r>
              <a:rPr lang="en-US" dirty="0" err="1">
                <a:sym typeface="Roboto Black"/>
              </a:rPr>
              <a:t>hookgab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30623A-AB89-4E04-AC9A-2BAFBF85A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52800" y="3771366"/>
            <a:ext cx="5486400" cy="0"/>
          </a:xfrm>
          <a:prstGeom prst="line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228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D6A964A-F23C-FF42-84CF-C32AC891224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07"/>
          <a:stretch/>
        </p:blipFill>
        <p:spPr bwMode="auto">
          <a:xfrm>
            <a:off x="1405565" y="1825625"/>
            <a:ext cx="312657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64A09E4-CE5C-C44C-AE9E-635F56716D8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030502"/>
            <a:ext cx="5181600" cy="1941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97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E7FFBEDA-EDA6-CF48-9C8E-11161801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0" y="0"/>
            <a:ext cx="90922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09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7144BE4-9E8E-B84D-A3AE-7B273C3CD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05538"/>
            <a:ext cx="12192000" cy="224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90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new phone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apps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24 calls in 3 hours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chinese</a:t>
            </a:r>
            <a:r>
              <a:rPr lang="en-US" dirty="0"/>
              <a:t> infrastructure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wat.jpg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1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58D9C0-FBAE-F84B-A393-0567E0D14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1259437"/>
            <a:ext cx="9362832" cy="53775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74176E-5F5C-CF41-91DE-427783F52871}"/>
              </a:ext>
            </a:extLst>
          </p:cNvPr>
          <p:cNvSpPr txBox="1"/>
          <p:nvPr/>
        </p:nvSpPr>
        <p:spPr>
          <a:xfrm>
            <a:off x="4964921" y="645234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erfect DOS VGA 437" panose="02000009000000000000" pitchFamily="49" charset="77"/>
              </a:rPr>
              <a:t>slideception.jpg</a:t>
            </a:r>
            <a:endParaRPr lang="en-US" dirty="0">
              <a:latin typeface="Perfect DOS VGA 437" panose="02000009000000000000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2542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763359-3656-944D-941E-018FA496CD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56541"/>
            <a:ext cx="4847985" cy="2489506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FB8879-52FC-5D4B-9583-2BE292686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367838"/>
            <a:ext cx="5181600" cy="12669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83C8C8-E334-164B-AB73-8D280C000B8C}"/>
              </a:ext>
            </a:extLst>
          </p:cNvPr>
          <p:cNvSpPr txBox="1"/>
          <p:nvPr/>
        </p:nvSpPr>
        <p:spPr>
          <a:xfrm>
            <a:off x="6096000" y="2998506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Perfect DOS VGA 437" panose="02000009000000000000" pitchFamily="49" charset="77"/>
              </a:rPr>
              <a:t>sendHTTPRequest</a:t>
            </a:r>
            <a:r>
              <a:rPr lang="en-US" dirty="0">
                <a:latin typeface="Perfect DOS VGA 437" panose="02000009000000000000" pitchFamily="49" charset="77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58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27E770B-3803-AF4A-B424-F91950D6F5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30300" y="2801144"/>
            <a:ext cx="4597400" cy="24003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E164103-B2A1-D14C-A332-94959F511F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3402061"/>
            <a:ext cx="5181600" cy="119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6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visited URL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device info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UUID (more later)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but wait, there's more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image10.png">
            <a:extLst>
              <a:ext uri="{FF2B5EF4-FFF2-40B4-BE49-F238E27FC236}">
                <a16:creationId xmlns:a16="http://schemas.microsoft.com/office/drawing/2014/main" id="{0F7C33E0-C476-3F4D-98C1-4ABF975D18A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099538" y="0"/>
            <a:ext cx="7092462" cy="686182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5705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MIUI id!!!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...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INCOGNITO MODE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image1.png">
            <a:extLst>
              <a:ext uri="{FF2B5EF4-FFF2-40B4-BE49-F238E27FC236}">
                <a16:creationId xmlns:a16="http://schemas.microsoft.com/office/drawing/2014/main" id="{57E4B3DB-8CC0-E445-983E-D3ECE551F92D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714504" y="-6562"/>
            <a:ext cx="5477496" cy="68645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963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81508C-0C56-7649-8802-53D166160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2385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MIUI id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UUID ('member it?)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cannot create a MIUI id without your phone number/email/social media account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194C1B-8E9C-B84B-B72B-B7C0F5FE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598" y="1133061"/>
            <a:ext cx="6372402" cy="459187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B86731A-F0D5-024C-AE4F-A7761EBC278E}"/>
                  </a:ext>
                </a:extLst>
              </p14:cNvPr>
              <p14:cNvContentPartPr/>
              <p14:nvPr/>
            </p14:nvContentPartPr>
            <p14:xfrm>
              <a:off x="10817280" y="377208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B86731A-F0D5-024C-AE4F-A7761EBC2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01440" y="370872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20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415600" y="421233"/>
            <a:ext cx="113607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 dirty="0" err="1">
                <a:ea typeface="Roboto Black"/>
                <a:cs typeface="Roboto Black"/>
                <a:sym typeface="Roboto Black"/>
              </a:rPr>
              <a:t>whoami</a:t>
            </a:r>
            <a:endParaRPr sz="3200" dirty="0">
              <a:ea typeface="Roboto Black"/>
              <a:cs typeface="Roboto Black"/>
              <a:sym typeface="Roboto Black"/>
            </a:endParaRPr>
          </a:p>
        </p:txBody>
      </p:sp>
      <p:grpSp>
        <p:nvGrpSpPr>
          <p:cNvPr id="178" name="Google Shape;178;p3"/>
          <p:cNvGrpSpPr/>
          <p:nvPr/>
        </p:nvGrpSpPr>
        <p:grpSpPr>
          <a:xfrm>
            <a:off x="415600" y="934643"/>
            <a:ext cx="4352701" cy="5923357"/>
            <a:chOff x="415600" y="934643"/>
            <a:chExt cx="4352701" cy="5923357"/>
          </a:xfrm>
        </p:grpSpPr>
        <p:pic>
          <p:nvPicPr>
            <p:cNvPr id="179" name="Google Shape;179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600" y="1738704"/>
              <a:ext cx="4352701" cy="51192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" name="Google Shape;180;p3"/>
            <p:cNvGrpSpPr/>
            <p:nvPr/>
          </p:nvGrpSpPr>
          <p:grpSpPr>
            <a:xfrm>
              <a:off x="1551963" y="934643"/>
              <a:ext cx="1543575" cy="1586452"/>
              <a:chOff x="1551963" y="934643"/>
              <a:chExt cx="1543575" cy="1586452"/>
            </a:xfrm>
          </p:grpSpPr>
          <p:cxnSp>
            <p:nvCxnSpPr>
              <p:cNvPr id="181" name="Google Shape;181;p3"/>
              <p:cNvCxnSpPr/>
              <p:nvPr/>
            </p:nvCxnSpPr>
            <p:spPr>
              <a:xfrm rot="10800000" flipH="1">
                <a:off x="1551963" y="1254870"/>
                <a:ext cx="1039987" cy="1228271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182" name="Google Shape;182;p3"/>
              <p:cNvCxnSpPr/>
              <p:nvPr/>
            </p:nvCxnSpPr>
            <p:spPr>
              <a:xfrm rot="10800000">
                <a:off x="1551963" y="2298583"/>
                <a:ext cx="7187" cy="22251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cxnSp>
            <p:nvCxnSpPr>
              <p:cNvPr id="183" name="Google Shape;183;p3"/>
              <p:cNvCxnSpPr/>
              <p:nvPr/>
            </p:nvCxnSpPr>
            <p:spPr>
              <a:xfrm>
                <a:off x="1551963" y="2491530"/>
                <a:ext cx="217918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0000" dist="23000" dir="5400000" rotWithShape="0">
                  <a:srgbClr val="000000">
                    <a:alpha val="34901"/>
                  </a:srgbClr>
                </a:outerShdw>
              </a:effectLst>
            </p:spPr>
          </p:cxnSp>
          <p:grpSp>
            <p:nvGrpSpPr>
              <p:cNvPr id="184" name="Google Shape;184;p3"/>
              <p:cNvGrpSpPr/>
              <p:nvPr/>
            </p:nvGrpSpPr>
            <p:grpSpPr>
              <a:xfrm>
                <a:off x="2421404" y="934643"/>
                <a:ext cx="674134" cy="215741"/>
                <a:chOff x="533881" y="205492"/>
                <a:chExt cx="674134" cy="215741"/>
              </a:xfrm>
            </p:grpSpPr>
            <p:cxnSp>
              <p:nvCxnSpPr>
                <p:cNvPr id="185" name="Google Shape;185;p3"/>
                <p:cNvCxnSpPr/>
                <p:nvPr/>
              </p:nvCxnSpPr>
              <p:spPr>
                <a:xfrm rot="10800000" flipH="1">
                  <a:off x="533881" y="205492"/>
                  <a:ext cx="71169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6" name="Google Shape;186;p3"/>
                <p:cNvCxnSpPr/>
                <p:nvPr/>
              </p:nvCxnSpPr>
              <p:spPr>
                <a:xfrm>
                  <a:off x="605050" y="205492"/>
                  <a:ext cx="82847" cy="10787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7" name="Google Shape;187;p3"/>
                <p:cNvCxnSpPr/>
                <p:nvPr/>
              </p:nvCxnSpPr>
              <p:spPr>
                <a:xfrm rot="10800000" flipH="1">
                  <a:off x="687897" y="205492"/>
                  <a:ext cx="67112" cy="10787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8" name="Google Shape;188;p3"/>
                <p:cNvCxnSpPr/>
                <p:nvPr/>
              </p:nvCxnSpPr>
              <p:spPr>
                <a:xfrm>
                  <a:off x="755009" y="205492"/>
                  <a:ext cx="75501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89" name="Google Shape;189;p3"/>
                <p:cNvCxnSpPr/>
                <p:nvPr/>
              </p:nvCxnSpPr>
              <p:spPr>
                <a:xfrm>
                  <a:off x="1031846" y="205492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0" name="Google Shape;190;p3"/>
                <p:cNvCxnSpPr/>
                <p:nvPr/>
              </p:nvCxnSpPr>
              <p:spPr>
                <a:xfrm>
                  <a:off x="1031846" y="205492"/>
                  <a:ext cx="0" cy="215741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1" name="Google Shape;191;p3"/>
                <p:cNvCxnSpPr/>
                <p:nvPr/>
              </p:nvCxnSpPr>
              <p:spPr>
                <a:xfrm>
                  <a:off x="1031846" y="313362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  <p:cxnSp>
              <p:nvCxnSpPr>
                <p:cNvPr id="192" name="Google Shape;192;p3"/>
                <p:cNvCxnSpPr/>
                <p:nvPr/>
              </p:nvCxnSpPr>
              <p:spPr>
                <a:xfrm>
                  <a:off x="1031846" y="421233"/>
                  <a:ext cx="17616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40000" dist="23000" dir="5400000" rotWithShape="0">
                    <a:srgbClr val="000000">
                      <a:alpha val="34901"/>
                    </a:srgbClr>
                  </a:outerShdw>
                </a:effectLst>
              </p:spPr>
            </p:cxnSp>
          </p:grpSp>
        </p:grpSp>
      </p:grpSp>
      <p:sp>
        <p:nvSpPr>
          <p:cNvPr id="193" name="Google Shape;193;p3"/>
          <p:cNvSpPr txBox="1"/>
          <p:nvPr/>
        </p:nvSpPr>
        <p:spPr>
          <a:xfrm>
            <a:off x="1341678" y="5469627"/>
            <a:ext cx="4506008" cy="668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u="none" strike="noStrike" cap="none" dirty="0">
                <a:solidFill>
                  <a:srgbClr val="C00000"/>
                </a:solidFill>
                <a:highlight>
                  <a:srgbClr val="C0C0C0"/>
                </a:highlight>
                <a:latin typeface="Perfect DOS VGA 437" panose="02000009000000000000" pitchFamily="49" charset="77"/>
                <a:ea typeface="Arial"/>
                <a:cs typeface="Arial"/>
                <a:sym typeface="Arial"/>
              </a:rPr>
              <a:t>INGENIOUS! A ROMANIAN managed</a:t>
            </a:r>
            <a:endParaRPr sz="1400" b="1" u="none" strike="noStrike" cap="none" dirty="0">
              <a:solidFill>
                <a:srgbClr val="C00000"/>
              </a:solidFill>
              <a:highlight>
                <a:srgbClr val="C0C0C0"/>
              </a:highlight>
              <a:latin typeface="Perfect DOS VGA 437" panose="02000009000000000000" pitchFamily="49" charset="77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u="none" strike="noStrike" cap="none" dirty="0">
                <a:solidFill>
                  <a:srgbClr val="C00000"/>
                </a:solidFill>
                <a:highlight>
                  <a:srgbClr val="C0C0C0"/>
                </a:highlight>
                <a:latin typeface="Perfect DOS VGA 437" panose="02000009000000000000" pitchFamily="49" charset="77"/>
                <a:ea typeface="Arial"/>
                <a:cs typeface="Arial"/>
                <a:sym typeface="Arial"/>
              </a:rPr>
              <a:t>to modify public transportation cards!</a:t>
            </a:r>
            <a:endParaRPr sz="1400" b="1" u="none" strike="noStrike" cap="none" dirty="0">
              <a:solidFill>
                <a:srgbClr val="C00000"/>
              </a:solidFill>
              <a:highlight>
                <a:srgbClr val="C0C0C0"/>
              </a:highlight>
              <a:latin typeface="Perfect DOS VGA 437" panose="02000009000000000000" pitchFamily="49" charset="77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7450" y="0"/>
            <a:ext cx="58864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" descr="Imagini pentru how to kill robots"/>
          <p:cNvPicPr preferRelativeResize="0"/>
          <p:nvPr/>
        </p:nvPicPr>
        <p:blipFill rotWithShape="1">
          <a:blip r:embed="rId5">
            <a:alphaModFix/>
          </a:blip>
          <a:srcRect l="7407" r="26567"/>
          <a:stretch/>
        </p:blipFill>
        <p:spPr>
          <a:xfrm>
            <a:off x="6337244" y="735554"/>
            <a:ext cx="6043974" cy="6440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030371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visited URLs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browsing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search engine history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browsing </a:t>
            </a:r>
            <a:r>
              <a:rPr lang="en-US" dirty="0" err="1"/>
              <a:t>behaviour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all can be correlated to your real persona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happens even in incognito mode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7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2619D-65FA-3B4F-A9D5-5496D870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there's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9DC00-B814-A843-B750-0DEF77061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5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11" name="image8.png">
            <a:extLst>
              <a:ext uri="{FF2B5EF4-FFF2-40B4-BE49-F238E27FC236}">
                <a16:creationId xmlns:a16="http://schemas.microsoft.com/office/drawing/2014/main" id="{69DBDCDE-FDC7-8F42-A213-7CFEE641D58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rcRect b="72337"/>
          <a:stretch>
            <a:fillRect/>
          </a:stretch>
        </p:blipFill>
        <p:spPr>
          <a:xfrm>
            <a:off x="838200" y="2448459"/>
            <a:ext cx="5181600" cy="3105669"/>
          </a:xfrm>
          <a:prstGeom prst="rect">
            <a:avLst/>
          </a:prstGeom>
          <a:ln/>
        </p:spPr>
      </p:pic>
      <p:pic>
        <p:nvPicPr>
          <p:cNvPr id="12" name="image4.png">
            <a:extLst>
              <a:ext uri="{FF2B5EF4-FFF2-40B4-BE49-F238E27FC236}">
                <a16:creationId xmlns:a16="http://schemas.microsoft.com/office/drawing/2014/main" id="{2990AAB9-405D-4946-8B1D-0311CE0060DE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188200" y="2470944"/>
            <a:ext cx="3149600" cy="30607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1414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8E9E-10B2-9942-9749-59096F107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13DDC4-5E9B-A64B-9CE8-F47BA971452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65200" y="2172494"/>
            <a:ext cx="4927600" cy="36576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E6DB66-4436-4A4D-9C67-3C51C03FC6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73850" y="2070894"/>
            <a:ext cx="41783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4504C-4B83-FC4D-AEFB-0B7EBD87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78" y="1690688"/>
            <a:ext cx="10129043" cy="46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45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BB65-11F8-3642-961C-E421D370F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</a:t>
            </a:r>
            <a:r>
              <a:rPr lang="en-US" dirty="0" err="1"/>
              <a:t>recap.sh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3EF2D-BA40-1348-B42F-141FCF0E3A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news you watch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music you play OFFLINE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your home screen folders named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93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0E6855-9EA2-F249-B015-28835EAD1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46460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firmware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brotli</a:t>
            </a:r>
            <a:r>
              <a:rPr lang="en-US" dirty="0"/>
              <a:t> extractor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sdat2img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pull APKs/VDEX from </a:t>
            </a:r>
            <a:r>
              <a:rPr lang="en-US" dirty="0" err="1"/>
              <a:t>system.img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prophit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61DA2-E30D-954C-AAC3-9B336446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396" y="0"/>
            <a:ext cx="54646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14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./aftermath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CBD094A-7885-134B-AC00-EAECB6407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98750" y="2705894"/>
            <a:ext cx="6794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10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8FEA91-1A19-484B-845C-2D1D1712AD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31757" y="1690688"/>
            <a:ext cx="2519363" cy="2519363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7FB206-F516-1E49-BC42-38F21E9325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54141" y="1750819"/>
            <a:ext cx="2867716" cy="1610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A7A406-D275-184A-A5CF-989B99310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6825" y="4073317"/>
            <a:ext cx="4691270" cy="208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4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DDFB041-7970-6244-8392-6ACF1AD9C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4F751E-BAF8-064E-B444-399C1D0D8DC8}"/>
              </a:ext>
            </a:extLst>
          </p:cNvPr>
          <p:cNvCxnSpPr>
            <a:cxnSpLocks/>
          </p:cNvCxnSpPr>
          <p:nvPr/>
        </p:nvCxnSpPr>
        <p:spPr>
          <a:xfrm>
            <a:off x="3319670" y="4134678"/>
            <a:ext cx="1043608" cy="14908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26358D-EAA0-2644-9EA4-BF0F25AC1C3D}"/>
              </a:ext>
            </a:extLst>
          </p:cNvPr>
          <p:cNvCxnSpPr>
            <a:cxnSpLocks/>
          </p:cNvCxnSpPr>
          <p:nvPr/>
        </p:nvCxnSpPr>
        <p:spPr>
          <a:xfrm flipV="1">
            <a:off x="3438939" y="3992666"/>
            <a:ext cx="924339" cy="44018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BC170E-E264-4A4F-9FC9-11864E98758A}"/>
              </a:ext>
            </a:extLst>
          </p:cNvPr>
          <p:cNvSpPr txBox="1"/>
          <p:nvPr/>
        </p:nvSpPr>
        <p:spPr>
          <a:xfrm>
            <a:off x="3110683" y="376534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Perfect DOS VGA 437" panose="02000009000000000000" pitchFamily="49" charset="77"/>
              </a:rPr>
              <a:t>spyware</a:t>
            </a:r>
          </a:p>
        </p:txBody>
      </p:sp>
    </p:spTree>
    <p:extLst>
      <p:ext uri="{BB962C8B-B14F-4D97-AF65-F5344CB8AC3E}">
        <p14:creationId xmlns:p14="http://schemas.microsoft.com/office/powerpoint/2010/main" val="1158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DD8E9-6FE5-944A-9222-612F30076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688" y="-907"/>
            <a:ext cx="9067312" cy="685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69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E93479-D166-A244-ABEC-8C1A57F43E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1300" y="1835944"/>
            <a:ext cx="91694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0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./what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DA9511F-7413-5E49-8BAF-ABE05F7A64C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52500" y="2712244"/>
            <a:ext cx="4953000" cy="2578100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427EB60-3027-A441-A98B-DD161A6636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54476"/>
            <a:ext cx="5181600" cy="269363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4171C4-6A84-C343-A825-4A1AFBABD718}"/>
              </a:ext>
            </a:extLst>
          </p:cNvPr>
          <p:cNvCxnSpPr/>
          <p:nvPr/>
        </p:nvCxnSpPr>
        <p:spPr>
          <a:xfrm>
            <a:off x="6902824" y="3197410"/>
            <a:ext cx="12909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FE8854-C414-9C47-8C89-B9345391288A}"/>
              </a:ext>
            </a:extLst>
          </p:cNvPr>
          <p:cNvCxnSpPr>
            <a:cxnSpLocks/>
          </p:cNvCxnSpPr>
          <p:nvPr/>
        </p:nvCxnSpPr>
        <p:spPr>
          <a:xfrm>
            <a:off x="6902824" y="3337857"/>
            <a:ext cx="93232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61F8F9-0E03-1E48-B63F-3FB861960F62}"/>
              </a:ext>
            </a:extLst>
          </p:cNvPr>
          <p:cNvCxnSpPr>
            <a:cxnSpLocks/>
          </p:cNvCxnSpPr>
          <p:nvPr/>
        </p:nvCxnSpPr>
        <p:spPr>
          <a:xfrm>
            <a:off x="6902824" y="3481292"/>
            <a:ext cx="854635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AA9E7F-0A8F-A747-B20C-D4677FA93927}"/>
              </a:ext>
            </a:extLst>
          </p:cNvPr>
          <p:cNvCxnSpPr/>
          <p:nvPr/>
        </p:nvCxnSpPr>
        <p:spPr>
          <a:xfrm>
            <a:off x="6902824" y="3612775"/>
            <a:ext cx="129091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C8CED5-F302-E747-81A6-C88744110C55}"/>
              </a:ext>
            </a:extLst>
          </p:cNvPr>
          <p:cNvCxnSpPr>
            <a:cxnSpLocks/>
          </p:cNvCxnSpPr>
          <p:nvPr/>
        </p:nvCxnSpPr>
        <p:spPr>
          <a:xfrm>
            <a:off x="6902824" y="3857813"/>
            <a:ext cx="615576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6C1AD1-1923-614F-A3FA-01C524E15B3F}"/>
              </a:ext>
            </a:extLst>
          </p:cNvPr>
          <p:cNvCxnSpPr>
            <a:cxnSpLocks/>
          </p:cNvCxnSpPr>
          <p:nvPr/>
        </p:nvCxnSpPr>
        <p:spPr>
          <a:xfrm>
            <a:off x="6902824" y="3732304"/>
            <a:ext cx="1553883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43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B181C-6887-CD42-BA94-47A20D22D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echo </a:t>
            </a:r>
            <a:r>
              <a:rPr lang="en-US" dirty="0" err="1"/>
              <a:t>good_news.txt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E82185-9853-AB4E-AC2F-D11E1EAFC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8377" y="1825625"/>
            <a:ext cx="10075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710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B32C-373E-2645-8722-13EA445EE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7097" y="1428750"/>
            <a:ext cx="9117807" cy="2105026"/>
          </a:xfrm>
        </p:spPr>
        <p:txBody>
          <a:bodyPr>
            <a:normAutofit/>
          </a:bodyPr>
          <a:lstStyle/>
          <a:p>
            <a:r>
              <a:rPr lang="en-US" dirty="0">
                <a:latin typeface="Perfect DOS VGA 437" panose="02000009000000000000" pitchFamily="49" charset="77"/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05291-CDAD-D142-8442-6DAE8A105F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7097" y="3960557"/>
            <a:ext cx="9117807" cy="1097215"/>
          </a:xfrm>
        </p:spPr>
        <p:txBody>
          <a:bodyPr>
            <a:normAutofit/>
          </a:bodyPr>
          <a:lstStyle/>
          <a:p>
            <a:br>
              <a:rPr lang="en-US" dirty="0">
                <a:sym typeface="Roboto Black"/>
              </a:rPr>
            </a:br>
            <a:r>
              <a:rPr lang="en-US" dirty="0" err="1">
                <a:sym typeface="Roboto Black"/>
              </a:rPr>
              <a:t>github</a:t>
            </a:r>
            <a:r>
              <a:rPr lang="en-US" dirty="0">
                <a:sym typeface="Roboto Black"/>
              </a:rPr>
              <a:t>: </a:t>
            </a:r>
            <a:r>
              <a:rPr lang="en-US" dirty="0" err="1">
                <a:sym typeface="Roboto Black"/>
              </a:rPr>
              <a:t>huuck</a:t>
            </a:r>
            <a:br>
              <a:rPr lang="en-US" dirty="0">
                <a:sym typeface="Roboto Black"/>
              </a:rPr>
            </a:br>
            <a:r>
              <a:rPr lang="en-US" dirty="0">
                <a:sym typeface="Roboto Black"/>
              </a:rPr>
              <a:t>twitter: @</a:t>
            </a:r>
            <a:r>
              <a:rPr lang="en-US" dirty="0" err="1">
                <a:sym typeface="Roboto Black"/>
              </a:rPr>
              <a:t>hookgab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1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E66C67-5228-FD4B-ABE9-1CF0D9FE0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396" y="0"/>
            <a:ext cx="6421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09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EE474-2E74-A94E-91E4-EBBAEA85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1DDBE2-CF60-D046-8082-435AE83A2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66700"/>
            <a:ext cx="9067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22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B97923-BF0C-134D-870A-F38B058F0A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cheap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powerful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decent camera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NFC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solid display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???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what's the catch?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F84426-A3E8-634D-A168-5C784CE2DF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1E2515-E728-494C-B14B-B542AE94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300" y="632867"/>
            <a:ext cx="6477000" cy="58039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D7545547-9B5F-2840-A4B3-6FED68FD0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./why</a:t>
            </a:r>
          </a:p>
        </p:txBody>
      </p:sp>
    </p:spTree>
    <p:extLst>
      <p:ext uri="{BB962C8B-B14F-4D97-AF65-F5344CB8AC3E}">
        <p14:creationId xmlns:p14="http://schemas.microsoft.com/office/powerpoint/2010/main" val="3208198100"/>
      </p:ext>
    </p:extLst>
  </p:cSld>
  <p:clrMapOvr>
    <a:masterClrMapping/>
  </p:clrMapOvr>
  <p:transition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2FAAF-09BC-E545-8B93-65BD9DB46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./how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A8E18-7030-C541-B755-06A233E5433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brand new phone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rooted + custom cert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...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oh my that's a load of data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086B43-E00E-5A44-968F-F27B42EB1C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18471"/>
            <a:ext cx="5181600" cy="256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4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D24A6-BB09-8C49-BEE5-F0BD7BDA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936" y="0"/>
            <a:ext cx="67921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2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Xiaomi Shenanigans">
            <a:hlinkClick r:id="" action="ppaction://media"/>
            <a:extLst>
              <a:ext uri="{FF2B5EF4-FFF2-40B4-BE49-F238E27FC236}">
                <a16:creationId xmlns:a16="http://schemas.microsoft.com/office/drawing/2014/main" id="{1EB100D3-CE70-704B-A813-80EA75EF685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1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rgbClr val="32D74B"/>
      </a:dk1>
      <a:lt1>
        <a:srgbClr val="00000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281</Words>
  <Application>Microsoft Macintosh PowerPoint</Application>
  <PresentationFormat>Widescreen</PresentationFormat>
  <Paragraphs>126</Paragraphs>
  <Slides>33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Perfect DOS VGA 437</vt:lpstr>
      <vt:lpstr>Office Theme</vt:lpstr>
      <vt:lpstr>China's cheap Xiaomis are low on privacy</vt:lpstr>
      <vt:lpstr>whoami</vt:lpstr>
      <vt:lpstr>./who</vt:lpstr>
      <vt:lpstr>./who</vt:lpstr>
      <vt:lpstr>./who</vt:lpstr>
      <vt:lpstr>./why</vt:lpstr>
      <vt:lpstr>./how</vt:lpstr>
      <vt:lpstr>PowerPoint Presentation</vt:lpstr>
      <vt:lpstr>PowerPoint Presentation</vt:lpstr>
      <vt:lpstr>./how</vt:lpstr>
      <vt:lpstr>./how</vt:lpstr>
      <vt:lpstr>./how</vt:lpstr>
      <vt:lpstr>./recap.sh</vt:lpstr>
      <vt:lpstr>./what</vt:lpstr>
      <vt:lpstr>./how</vt:lpstr>
      <vt:lpstr>./how</vt:lpstr>
      <vt:lpstr>./what</vt:lpstr>
      <vt:lpstr>./what</vt:lpstr>
      <vt:lpstr>./what</vt:lpstr>
      <vt:lpstr>./recap.sh</vt:lpstr>
      <vt:lpstr>but wait, there's more</vt:lpstr>
      <vt:lpstr>./what</vt:lpstr>
      <vt:lpstr>./what</vt:lpstr>
      <vt:lpstr>./what</vt:lpstr>
      <vt:lpstr>./recap.sh</vt:lpstr>
      <vt:lpstr>./what</vt:lpstr>
      <vt:lpstr>./aftermath</vt:lpstr>
      <vt:lpstr>./what</vt:lpstr>
      <vt:lpstr>./what</vt:lpstr>
      <vt:lpstr>./what</vt:lpstr>
      <vt:lpstr>./what</vt:lpstr>
      <vt:lpstr>echo good_news.txt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the product sells YOU!</dc:title>
  <dc:creator>Gabriel Cirlig</dc:creator>
  <cp:lastModifiedBy>Gabriel Cirlig</cp:lastModifiedBy>
  <cp:revision>25</cp:revision>
  <dcterms:created xsi:type="dcterms:W3CDTF">2020-05-18T11:55:47Z</dcterms:created>
  <dcterms:modified xsi:type="dcterms:W3CDTF">2020-05-21T10:51:41Z</dcterms:modified>
</cp:coreProperties>
</file>